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y Bowling" userId="15646ca1-75db-4806-9f3e-55879216ac64" providerId="ADAL" clId="{64767BB7-4B39-4DE4-9C8D-45DCF9AC934E}"/>
    <pc:docChg chg="custSel modSld">
      <pc:chgData name="Brandy Bowling" userId="15646ca1-75db-4806-9f3e-55879216ac64" providerId="ADAL" clId="{64767BB7-4B39-4DE4-9C8D-45DCF9AC934E}" dt="2024-05-13T18:20:16.848" v="558" actId="1035"/>
      <pc:docMkLst>
        <pc:docMk/>
      </pc:docMkLst>
      <pc:sldChg chg="addSp delSp modSp mod">
        <pc:chgData name="Brandy Bowling" userId="15646ca1-75db-4806-9f3e-55879216ac64" providerId="ADAL" clId="{64767BB7-4B39-4DE4-9C8D-45DCF9AC934E}" dt="2024-05-13T18:20:16.848" v="558" actId="1035"/>
        <pc:sldMkLst>
          <pc:docMk/>
          <pc:sldMk cId="1797602273" sldId="256"/>
        </pc:sldMkLst>
        <pc:spChg chg="mod">
          <ac:chgData name="Brandy Bowling" userId="15646ca1-75db-4806-9f3e-55879216ac64" providerId="ADAL" clId="{64767BB7-4B39-4DE4-9C8D-45DCF9AC934E}" dt="2024-05-13T18:14:03.840" v="476" actId="113"/>
          <ac:spMkLst>
            <pc:docMk/>
            <pc:sldMk cId="1797602273" sldId="256"/>
            <ac:spMk id="4" creationId="{C06B005A-87A5-43A5-8D55-7F892EE5D655}"/>
          </ac:spMkLst>
        </pc:spChg>
        <pc:spChg chg="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5" creationId="{8E575D9C-8AF0-4542-98CC-E1DE36A26984}"/>
          </ac:spMkLst>
        </pc:spChg>
        <pc:spChg chg="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6" creationId="{43655018-046C-4553-9CBB-10F5E37FEBBF}"/>
          </ac:spMkLst>
        </pc:spChg>
        <pc:spChg chg="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7" creationId="{932D5BFA-662C-472C-9C47-B63B027FE199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10" creationId="{6AE4B382-F5ED-4EE5-8415-EABA90E88D24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11" creationId="{2975C1EA-B8EB-4BFE-9455-4A64600BF805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16" creationId="{175BED7C-4442-4943-B01F-7F8F9739227C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17" creationId="{8A057831-39EC-4F7A-9BC5-7633A4E2EAD7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21" creationId="{40E3F9B5-9424-44CC-9A93-5E3CB79C645F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22" creationId="{F073C5B5-1198-4795-9C6F-2DFCCECC824E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31" creationId="{0DFD0411-249E-4EFB-85E1-92D36A7FABF8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32" creationId="{D82D6F98-8EC6-4DF6-8054-D0840CA07976}"/>
          </ac:spMkLst>
        </pc:spChg>
        <pc:spChg chg="add del mod">
          <ac:chgData name="Brandy Bowling" userId="15646ca1-75db-4806-9f3e-55879216ac64" providerId="ADAL" clId="{64767BB7-4B39-4DE4-9C8D-45DCF9AC934E}" dt="2024-05-13T18:09:22.369" v="416"/>
          <ac:spMkLst>
            <pc:docMk/>
            <pc:sldMk cId="1797602273" sldId="256"/>
            <ac:spMk id="36" creationId="{F769773F-F6DC-462B-B20A-9695761C94A1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46" creationId="{21044E1E-3157-41B2-B2AA-6E38914ADC7E}"/>
          </ac:spMkLst>
        </pc:spChg>
        <pc:spChg chg="add mod">
          <ac:chgData name="Brandy Bowling" userId="15646ca1-75db-4806-9f3e-55879216ac64" providerId="ADAL" clId="{64767BB7-4B39-4DE4-9C8D-45DCF9AC934E}" dt="2024-05-13T18:20:16.848" v="558" actId="1035"/>
          <ac:spMkLst>
            <pc:docMk/>
            <pc:sldMk cId="1797602273" sldId="256"/>
            <ac:spMk id="50" creationId="{3BAD7C87-2DB3-4AE0-B7B9-C2DCCB1F5D3E}"/>
          </ac:spMkLst>
        </pc:spChg>
        <pc:cxnChg chg="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9" creationId="{646DC523-C898-4329-B46B-41A6947C3CB4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13" creationId="{9F1B77E2-9171-4E4F-B822-B81D61F24A35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15" creationId="{316B184D-735E-4BC6-A213-CAEA39303B69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18" creationId="{B3B99A6D-693C-4EAF-BD22-28FBBC150E34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20" creationId="{F9CC06DA-71A6-47C8-A081-BC1DC17D7FFF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23" creationId="{68BF7D22-8E38-4A3E-9E78-24C7E65A6B00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26" creationId="{F7F2D108-7E1B-43C1-B07F-0E721A9B4F27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28" creationId="{8F20E682-6C06-4968-8FB9-633AA742A6D8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38" creationId="{B86DE0FC-4470-4FDE-A056-2E8E15634684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39" creationId="{A9EB3D13-757E-4D10-8C95-DFA8FCD1CD4F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43" creationId="{23D6952B-C9BA-4FFC-9FE6-839C8426A24A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47" creationId="{D230BA0B-649A-4F12-8522-6AB4E945A91E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51" creationId="{2E1876E0-3CA6-4B14-9820-4A891922687F}"/>
          </ac:cxnSpMkLst>
        </pc:cxnChg>
        <pc:cxnChg chg="add mod">
          <ac:chgData name="Brandy Bowling" userId="15646ca1-75db-4806-9f3e-55879216ac64" providerId="ADAL" clId="{64767BB7-4B39-4DE4-9C8D-45DCF9AC934E}" dt="2024-05-13T18:20:16.848" v="558" actId="1035"/>
          <ac:cxnSpMkLst>
            <pc:docMk/>
            <pc:sldMk cId="1797602273" sldId="256"/>
            <ac:cxnSpMk id="53" creationId="{5C0BE72E-8893-44D8-9524-1B0D9E5724B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2D644-33F5-45DE-9DB6-945E7AF764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4E00CE-16CD-43EB-A72C-671EB7DD08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38E69-C203-42E5-8A17-AA9E1D9BA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DD7C4-551F-4A9F-96DD-EE0A8BBE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E6538-7CB8-4B98-AE42-CC2855820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2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8C02-5F54-463A-8FCA-17093F10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8AC858-3F75-4978-B18F-40ACB027B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FC88-D6AF-4D0B-842E-380DA9641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0286E-9691-4FC0-ADA6-CF61BF83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9C547-DEE6-4974-AE7A-00C96E40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DD58FE-2EC4-4739-ACE5-F49D2AF90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71CEF-F248-4E7E-9F8C-787C5B102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91CD0-331A-4655-A2EF-B9009BB79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EA9BE-7D82-44CD-819A-3D49AD137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3B0EF-BFEB-4868-8412-CCA95E52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68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90B61-33F7-4BB7-9C08-A9AD956FA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15672-9E2C-4B43-AD57-0FE9C454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823D61-AF4C-49CD-B20A-99E65F04C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A43C3-FA6C-46BC-B4E0-BE52B517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964F7-C77C-48F9-B2EA-97E165DF0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75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4FB2A-A3B7-472F-BAB8-95FF6336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8AB6A-620B-4385-80F8-54ABD4C5A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679B6-6295-48F3-B48A-3D3D35E4B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16021-B4CD-4A65-A055-ECBEAE65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DF982-81BE-43AE-8D09-1AED35DD1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7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3780F-C45B-4FBD-96F9-9FABBC769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5168C-4D37-4435-8075-E70681472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FFB747-CDE2-4E30-8CE0-5F9C6B1DA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36501E-26AF-4066-829F-1A57EC024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F7350-7C9D-4E7A-A392-46803FF5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1859-632F-4930-9192-FB5AE90B0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16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B385B-399C-4D6F-86A0-0CAD88E3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A86AF-FB34-4294-A5BA-7E0B1420A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71BFD6-AE4E-4604-B6C8-16FB22ABAC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C0C49A-3F82-43DE-B15E-46501836A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3EF29-A6C3-451A-A747-3572ABCB83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688AB0-FD82-4EAA-888F-6EC8E024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CDB254-DFE5-460E-85A2-7A5538E4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97618C-D595-4BD2-92FB-E47C300D3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05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608A7-D7A9-4B50-AC1E-7E690305E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A1882C-1728-41C9-B746-79BB8A24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D23A0D-4267-4153-AEFB-885D49E8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9B20BF-319A-4F35-A03B-FFE5BC967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1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798BB4-E5C7-4FB4-95ED-D43F5F036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B93407-602C-4B1D-999B-52B5F4D62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A5E207-60D5-4B0D-AD9F-57B7DFAB6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7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76B21-340D-4B8C-B252-4DDF89C52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CA6FF-5490-46C8-AF32-F725EEAC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822D5F-A678-4AA8-9283-2CD356CAD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88C092-020C-4CED-9EB5-5CB27E7C5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C7832-38D4-4E15-8D9B-815795E5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F4800-E000-4DD8-BC05-A331F7EE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62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7D1EE-5F11-46A8-AC2A-44E176A7E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94224-5090-40EA-8B73-48CFE036A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F297F-F3C2-4E60-BC4C-DCFB999BC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6ACD4-6A19-4560-8BDA-8F2700F1A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CC3E3-11D0-4A3F-A150-C85D14E62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65221-A9DB-465B-A3CD-F5D1AEDA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8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310398-3B33-4289-9DB0-7C48DACF1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94636-FA0F-4746-B75E-F931AED0A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4FB53-5ADC-4B86-9E80-8B94012D3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5F191-4DE4-4744-9304-D81C89EAF04A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EE85F-F381-4D24-984B-137E810394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76A41-BEBF-4A98-BE7F-98113742C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16292-53B0-4798-A6B0-2A12878869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8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6B005A-87A5-43A5-8D55-7F892EE5D655}"/>
              </a:ext>
            </a:extLst>
          </p:cNvPr>
          <p:cNvSpPr txBox="1"/>
          <p:nvPr/>
        </p:nvSpPr>
        <p:spPr>
          <a:xfrm>
            <a:off x="3116993" y="31737"/>
            <a:ext cx="5594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Decision Guide:  Should I opt-out of Textbook+ Program?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575D9C-8AF0-4542-98CC-E1DE36A26984}"/>
              </a:ext>
            </a:extLst>
          </p:cNvPr>
          <p:cNvSpPr txBox="1"/>
          <p:nvPr/>
        </p:nvSpPr>
        <p:spPr>
          <a:xfrm>
            <a:off x="6198644" y="2993042"/>
            <a:ext cx="462701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Do you have a current 1-year long subscription to Cengage Unlimited?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55018-046C-4553-9CBB-10F5E37FEBBF}"/>
              </a:ext>
            </a:extLst>
          </p:cNvPr>
          <p:cNvSpPr txBox="1"/>
          <p:nvPr/>
        </p:nvSpPr>
        <p:spPr>
          <a:xfrm>
            <a:off x="2164649" y="556739"/>
            <a:ext cx="74992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taking 1 class or 2 or more classes that use Cengage course materials?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2D5BFA-662C-472C-9C47-B63B027FE199}"/>
              </a:ext>
            </a:extLst>
          </p:cNvPr>
          <p:cNvSpPr txBox="1"/>
          <p:nvPr/>
        </p:nvSpPr>
        <p:spPr>
          <a:xfrm>
            <a:off x="2681553" y="1171792"/>
            <a:ext cx="124906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1 class only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46DC523-C898-4329-B46B-41A6947C3CB4}"/>
              </a:ext>
            </a:extLst>
          </p:cNvPr>
          <p:cNvCxnSpPr>
            <a:cxnSpLocks/>
          </p:cNvCxnSpPr>
          <p:nvPr/>
        </p:nvCxnSpPr>
        <p:spPr>
          <a:xfrm flipH="1">
            <a:off x="3365793" y="939023"/>
            <a:ext cx="1341674" cy="1998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AE4B382-F5ED-4EE5-8415-EABA90E88D24}"/>
              </a:ext>
            </a:extLst>
          </p:cNvPr>
          <p:cNvSpPr txBox="1"/>
          <p:nvPr/>
        </p:nvSpPr>
        <p:spPr>
          <a:xfrm>
            <a:off x="6705052" y="1224180"/>
            <a:ext cx="180709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2 or more classes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75C1EA-B8EB-4BFE-9455-4A64600BF805}"/>
              </a:ext>
            </a:extLst>
          </p:cNvPr>
          <p:cNvSpPr txBox="1"/>
          <p:nvPr/>
        </p:nvSpPr>
        <p:spPr>
          <a:xfrm>
            <a:off x="767488" y="1971603"/>
            <a:ext cx="44873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Will the course textbook and other materials cost more than the Textbook+ fee of $138.76?</a:t>
            </a:r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F1B77E2-9171-4E4F-B822-B81D61F24A35}"/>
              </a:ext>
            </a:extLst>
          </p:cNvPr>
          <p:cNvCxnSpPr>
            <a:stCxn id="7" idx="2"/>
          </p:cNvCxnSpPr>
          <p:nvPr/>
        </p:nvCxnSpPr>
        <p:spPr>
          <a:xfrm>
            <a:off x="3306083" y="1541124"/>
            <a:ext cx="0" cy="4101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16B184D-735E-4BC6-A213-CAEA39303B69}"/>
              </a:ext>
            </a:extLst>
          </p:cNvPr>
          <p:cNvCxnSpPr>
            <a:cxnSpLocks/>
          </p:cNvCxnSpPr>
          <p:nvPr/>
        </p:nvCxnSpPr>
        <p:spPr>
          <a:xfrm>
            <a:off x="6214533" y="926071"/>
            <a:ext cx="830791" cy="2953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75BED7C-4442-4943-B01F-7F8F9739227C}"/>
              </a:ext>
            </a:extLst>
          </p:cNvPr>
          <p:cNvSpPr txBox="1"/>
          <p:nvPr/>
        </p:nvSpPr>
        <p:spPr>
          <a:xfrm>
            <a:off x="279683" y="3000399"/>
            <a:ext cx="23794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Yes – DO NOT OPT-OUT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057831-39EC-4F7A-9BC5-7633A4E2EAD7}"/>
              </a:ext>
            </a:extLst>
          </p:cNvPr>
          <p:cNvSpPr txBox="1"/>
          <p:nvPr/>
        </p:nvSpPr>
        <p:spPr>
          <a:xfrm>
            <a:off x="3049077" y="2956557"/>
            <a:ext cx="19487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 – see comment</a:t>
            </a:r>
          </a:p>
          <a:p>
            <a:pPr algn="ctr"/>
            <a:r>
              <a:rPr lang="en-US" dirty="0"/>
              <a:t>&amp; next question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3B99A6D-693C-4EAF-BD22-28FBBC150E34}"/>
              </a:ext>
            </a:extLst>
          </p:cNvPr>
          <p:cNvCxnSpPr>
            <a:cxnSpLocks/>
          </p:cNvCxnSpPr>
          <p:nvPr/>
        </p:nvCxnSpPr>
        <p:spPr>
          <a:xfrm flipH="1">
            <a:off x="1224637" y="2617934"/>
            <a:ext cx="1051870" cy="3416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CC06DA-71A6-47C8-A081-BC1DC17D7FFF}"/>
              </a:ext>
            </a:extLst>
          </p:cNvPr>
          <p:cNvCxnSpPr>
            <a:cxnSpLocks/>
          </p:cNvCxnSpPr>
          <p:nvPr/>
        </p:nvCxnSpPr>
        <p:spPr>
          <a:xfrm>
            <a:off x="3000633" y="2645480"/>
            <a:ext cx="459387" cy="2612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0E3F9B5-9424-44CC-9A93-5E3CB79C645F}"/>
              </a:ext>
            </a:extLst>
          </p:cNvPr>
          <p:cNvSpPr txBox="1"/>
          <p:nvPr/>
        </p:nvSpPr>
        <p:spPr>
          <a:xfrm>
            <a:off x="6157371" y="4705107"/>
            <a:ext cx="492704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Will your current 1-year long subscription to Cengage Unlimited last until the end of semester?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73C5B5-1198-4795-9C6F-2DFCCECC824E}"/>
              </a:ext>
            </a:extLst>
          </p:cNvPr>
          <p:cNvSpPr txBox="1"/>
          <p:nvPr/>
        </p:nvSpPr>
        <p:spPr>
          <a:xfrm>
            <a:off x="971682" y="6070026"/>
            <a:ext cx="905285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Comment: It is recommended that you speak with a VGCC advisor about whether or not to opt-out of the Textbook+ program. Based on your responses, opt-out </a:t>
            </a:r>
            <a:r>
              <a:rPr lang="en-US" i="1" dirty="0"/>
              <a:t>MAY</a:t>
            </a:r>
            <a:r>
              <a:rPr lang="en-US" dirty="0"/>
              <a:t> be an option to consider.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8BF7D22-8E38-4A3E-9E78-24C7E65A6B00}"/>
              </a:ext>
            </a:extLst>
          </p:cNvPr>
          <p:cNvCxnSpPr>
            <a:cxnSpLocks/>
          </p:cNvCxnSpPr>
          <p:nvPr/>
        </p:nvCxnSpPr>
        <p:spPr>
          <a:xfrm>
            <a:off x="7193735" y="1599070"/>
            <a:ext cx="0" cy="13574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7F2D108-7E1B-43C1-B07F-0E721A9B4F27}"/>
              </a:ext>
            </a:extLst>
          </p:cNvPr>
          <p:cNvCxnSpPr>
            <a:cxnSpLocks/>
            <a:stCxn id="17" idx="3"/>
            <a:endCxn id="5" idx="1"/>
          </p:cNvCxnSpPr>
          <p:nvPr/>
        </p:nvCxnSpPr>
        <p:spPr>
          <a:xfrm>
            <a:off x="4997816" y="3279723"/>
            <a:ext cx="1200828" cy="364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F20E682-6C06-4968-8FB9-633AA742A6D8}"/>
              </a:ext>
            </a:extLst>
          </p:cNvPr>
          <p:cNvCxnSpPr>
            <a:cxnSpLocks/>
          </p:cNvCxnSpPr>
          <p:nvPr/>
        </p:nvCxnSpPr>
        <p:spPr>
          <a:xfrm flipH="1">
            <a:off x="2015067" y="3679914"/>
            <a:ext cx="1675313" cy="2236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0DFD0411-249E-4EFB-85E1-92D36A7FABF8}"/>
              </a:ext>
            </a:extLst>
          </p:cNvPr>
          <p:cNvSpPr txBox="1"/>
          <p:nvPr/>
        </p:nvSpPr>
        <p:spPr>
          <a:xfrm>
            <a:off x="7079191" y="3949433"/>
            <a:ext cx="48551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2D6F98-8EC6-4DF6-8054-D0840CA07976}"/>
              </a:ext>
            </a:extLst>
          </p:cNvPr>
          <p:cNvSpPr txBox="1"/>
          <p:nvPr/>
        </p:nvSpPr>
        <p:spPr>
          <a:xfrm>
            <a:off x="8620895" y="3933929"/>
            <a:ext cx="23494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No – DO NOT OPT-OUT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86DE0FC-4470-4FDE-A056-2E8E15634684}"/>
              </a:ext>
            </a:extLst>
          </p:cNvPr>
          <p:cNvCxnSpPr>
            <a:cxnSpLocks/>
          </p:cNvCxnSpPr>
          <p:nvPr/>
        </p:nvCxnSpPr>
        <p:spPr>
          <a:xfrm flipH="1">
            <a:off x="7561653" y="3648682"/>
            <a:ext cx="582299" cy="3563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A9EB3D13-757E-4D10-8C95-DFA8FCD1CD4F}"/>
              </a:ext>
            </a:extLst>
          </p:cNvPr>
          <p:cNvCxnSpPr>
            <a:cxnSpLocks/>
          </p:cNvCxnSpPr>
          <p:nvPr/>
        </p:nvCxnSpPr>
        <p:spPr>
          <a:xfrm>
            <a:off x="8433714" y="3679914"/>
            <a:ext cx="331115" cy="2252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3D6952B-C9BA-4FFC-9FE6-839C8426A24A}"/>
              </a:ext>
            </a:extLst>
          </p:cNvPr>
          <p:cNvCxnSpPr>
            <a:cxnSpLocks/>
          </p:cNvCxnSpPr>
          <p:nvPr/>
        </p:nvCxnSpPr>
        <p:spPr>
          <a:xfrm flipH="1">
            <a:off x="6705053" y="4318765"/>
            <a:ext cx="488682" cy="3863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1044E1E-3157-41B2-B2AA-6E38914ADC7E}"/>
              </a:ext>
            </a:extLst>
          </p:cNvPr>
          <p:cNvSpPr txBox="1"/>
          <p:nvPr/>
        </p:nvSpPr>
        <p:spPr>
          <a:xfrm>
            <a:off x="5254822" y="5507494"/>
            <a:ext cx="20229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Yes – see comment 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230BA0B-649A-4F12-8522-6AB4E945A91E}"/>
              </a:ext>
            </a:extLst>
          </p:cNvPr>
          <p:cNvCxnSpPr>
            <a:cxnSpLocks/>
          </p:cNvCxnSpPr>
          <p:nvPr/>
        </p:nvCxnSpPr>
        <p:spPr>
          <a:xfrm flipH="1">
            <a:off x="2157769" y="5683271"/>
            <a:ext cx="3018341" cy="2816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3BAD7C87-2DB3-4AE0-B7B9-C2DCCB1F5D3E}"/>
              </a:ext>
            </a:extLst>
          </p:cNvPr>
          <p:cNvSpPr txBox="1"/>
          <p:nvPr/>
        </p:nvSpPr>
        <p:spPr>
          <a:xfrm>
            <a:off x="8951096" y="5507494"/>
            <a:ext cx="234948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No – DO NOT OPT-OUT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2E1876E0-3CA6-4B14-9820-4A891922687F}"/>
              </a:ext>
            </a:extLst>
          </p:cNvPr>
          <p:cNvCxnSpPr>
            <a:cxnSpLocks/>
            <a:endCxn id="50" idx="1"/>
          </p:cNvCxnSpPr>
          <p:nvPr/>
        </p:nvCxnSpPr>
        <p:spPr>
          <a:xfrm>
            <a:off x="8512150" y="5393892"/>
            <a:ext cx="438946" cy="2982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C0BE72E-8893-44D8-9524-1B0D9E5724B6}"/>
              </a:ext>
            </a:extLst>
          </p:cNvPr>
          <p:cNvCxnSpPr>
            <a:cxnSpLocks/>
            <a:endCxn id="46" idx="3"/>
          </p:cNvCxnSpPr>
          <p:nvPr/>
        </p:nvCxnSpPr>
        <p:spPr>
          <a:xfrm flipH="1">
            <a:off x="7277725" y="5393892"/>
            <a:ext cx="866228" cy="2982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60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A0EA3EA15BDA4C8D7CCED6F1B71A3D" ma:contentTypeVersion="18" ma:contentTypeDescription="Create a new document." ma:contentTypeScope="" ma:versionID="7af7403659b4389371c3475265d106c4">
  <xsd:schema xmlns:xsd="http://www.w3.org/2001/XMLSchema" xmlns:xs="http://www.w3.org/2001/XMLSchema" xmlns:p="http://schemas.microsoft.com/office/2006/metadata/properties" xmlns:ns3="1f0a30bd-4f03-4ae4-a3e0-e97e92e4a694" xmlns:ns4="18d9d9b9-988d-44f8-ab82-b08b164d5cc4" targetNamespace="http://schemas.microsoft.com/office/2006/metadata/properties" ma:root="true" ma:fieldsID="791c7ea33fe1da631a167de351c78348" ns3:_="" ns4:_="">
    <xsd:import namespace="1f0a30bd-4f03-4ae4-a3e0-e97e92e4a694"/>
    <xsd:import namespace="18d9d9b9-988d-44f8-ab82-b08b164d5c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a30bd-4f03-4ae4-a3e0-e97e92e4a6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d9d9b9-988d-44f8-ab82-b08b164d5cc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f0a30bd-4f03-4ae4-a3e0-e97e92e4a694" xsi:nil="true"/>
  </documentManagement>
</p:properties>
</file>

<file path=customXml/itemProps1.xml><?xml version="1.0" encoding="utf-8"?>
<ds:datastoreItem xmlns:ds="http://schemas.openxmlformats.org/officeDocument/2006/customXml" ds:itemID="{FCB69AD0-9F47-4DCF-8F07-0E2D02ACED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0a30bd-4f03-4ae4-a3e0-e97e92e4a694"/>
    <ds:schemaRef ds:uri="18d9d9b9-988d-44f8-ab82-b08b164d5c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18D3AA-9BEF-4E49-8219-254C26FE81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C0EC8DF-288D-4058-986E-20FE9C66DD0F}">
  <ds:schemaRefs>
    <ds:schemaRef ds:uri="1f0a30bd-4f03-4ae4-a3e0-e97e92e4a694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18d9d9b9-988d-44f8-ab82-b08b164d5cc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144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Brandy Bowling</dc:creator>
  <cp:lastModifiedBy>Brandy Bowling</cp:lastModifiedBy>
  <cp:revision>4</cp:revision>
  <dcterms:created xsi:type="dcterms:W3CDTF">2024-05-13T17:33:34Z</dcterms:created>
  <dcterms:modified xsi:type="dcterms:W3CDTF">2024-05-13T18:20:24Z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0x01010023A0EA3EA15BDA4C8D7CCED6F1B71A3D</vt:lpwstr>
  </property>
</Properties>
</file>